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5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127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11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01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271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23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421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520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95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41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EE6AD-703A-4498-856C-10789F1D4835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B82E1-1C3F-488B-AA25-02E780424E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41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印刷估價</a:t>
            </a:r>
            <a:endParaRPr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81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9271" y="548679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標準分類：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理想標準：無延遲、無停頓情況下之工作情形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實質標準：實際情況下可負荷之工作情形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預計工作標準：用於長期計劃中，考慮諸多因素之預期工作情形。</a:t>
            </a:r>
          </a:p>
        </p:txBody>
      </p:sp>
    </p:spTree>
    <p:extLst>
      <p:ext uri="{BB962C8B-B14F-4D97-AF65-F5344CB8AC3E}">
        <p14:creationId xmlns:p14="http://schemas.microsoft.com/office/powerpoint/2010/main" val="1148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26545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標準成本製定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材料成本：依印刷要求之品質、規格予以分析，再加上合理耗損之後，所訂定之標準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人工成本：實際工作時數加上疲勞休息時數之合理工作標準。</a:t>
            </a:r>
          </a:p>
        </p:txBody>
      </p:sp>
    </p:spTree>
    <p:extLst>
      <p:ext uri="{BB962C8B-B14F-4D97-AF65-F5344CB8AC3E}">
        <p14:creationId xmlns:p14="http://schemas.microsoft.com/office/powerpoint/2010/main" val="12955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052736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印製費標準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各項目分攤之攤提率同時考慮市場競爭、供需情形再加上工廠產能，所訂定之標準。</a:t>
            </a:r>
          </a:p>
        </p:txBody>
      </p:sp>
    </p:spTree>
    <p:extLst>
      <p:ext uri="{BB962C8B-B14F-4D97-AF65-F5344CB8AC3E}">
        <p14:creationId xmlns:p14="http://schemas.microsoft.com/office/powerpoint/2010/main" val="22318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印刷估價之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所謂估價；即是有關係印刷方面承印費用的計算，以印刷規格或樣本生產作業程序加以分析，並參照當時市場狀況、廠內營運概況、生產成本及定價政策等情況做為核算價格之基準。</a:t>
            </a:r>
          </a:p>
        </p:txBody>
      </p:sp>
    </p:spTree>
    <p:extLst>
      <p:ext uri="{BB962C8B-B14F-4D97-AF65-F5344CB8AC3E}">
        <p14:creationId xmlns:p14="http://schemas.microsoft.com/office/powerpoint/2010/main" val="293073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印刷估價單項目及內容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客戶基本資料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印刷品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之規格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印刷紙張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攝影費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打字排版費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設計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製版、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照相       拼版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印刷費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裝訂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加工費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其他費用</a:t>
            </a:r>
          </a:p>
        </p:txBody>
      </p:sp>
    </p:spTree>
    <p:extLst>
      <p:ext uri="{BB962C8B-B14F-4D97-AF65-F5344CB8AC3E}">
        <p14:creationId xmlns:p14="http://schemas.microsoft.com/office/powerpoint/2010/main" val="296049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7387" y="1052736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客戶基本資料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行號、負責人、地址、電話、傳真，網址、統一編號、信用調查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4075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87624" y="1304465"/>
            <a:ext cx="6912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印刷品之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名稱、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尺寸、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頁數、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印色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50939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980728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印刷紙張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紙張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種類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用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量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規格、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廠牌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37900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908720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紙張使用量預計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以「令」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( 500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張全開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為計算單位。結果取小數二位；</a:t>
            </a: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不足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0.5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令以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0.5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令計，超過或等於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0.5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令以進位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令計算</a:t>
            </a:r>
            <a:r>
              <a:rPr lang="zh-TW" altLang="en-US" dirty="0"/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029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1484784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總使用量＝實際使用量＋正常放損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頁數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印製總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實際使用量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＝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----------------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×500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68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5536" y="620688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印刷成本概念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成本：為企業在經營時，為獲得某種利益的一切支出。</a:t>
            </a:r>
          </a:p>
          <a:p>
            <a:endParaRPr lang="zh-TW" altLang="en-US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印刷成本即是印刷業者之成本概念。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1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1124744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正常放損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每色令、加工均以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1%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累計</a:t>
            </a:r>
          </a:p>
          <a:p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實際使用量之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預計。</a:t>
            </a:r>
          </a:p>
        </p:txBody>
      </p:sp>
    </p:spTree>
    <p:extLst>
      <p:ext uri="{BB962C8B-B14F-4D97-AF65-F5344CB8AC3E}">
        <p14:creationId xmlns:p14="http://schemas.microsoft.com/office/powerpoint/2010/main" val="968791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54868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例：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ｋ書一本，內頁為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頁，印製數量為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本，求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其內頁紙張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總使用量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＝頁數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印製總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數量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 2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開數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×500</a:t>
            </a: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實際使用量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＝頁數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印製總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數量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 2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開數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＝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256×1000/2×16×500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＝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放損計算＝採實際使用量之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預計。</a:t>
            </a:r>
          </a:p>
          <a:p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正常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放損計算＝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×5%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＝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0.8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</a:p>
          <a:p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總使用量＝實際使用量＋正常放損＝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＋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0.8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≒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</a:p>
        </p:txBody>
      </p:sp>
    </p:spTree>
    <p:extLst>
      <p:ext uri="{BB962C8B-B14F-4D97-AF65-F5344CB8AC3E}">
        <p14:creationId xmlns:p14="http://schemas.microsoft.com/office/powerpoint/2010/main" val="304418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196752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攝影費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拍攝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、後製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大都是委外論件計酬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打字排版費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數量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、尺寸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多為書籍類印刷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5027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90872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設計製作之難易度、印刷進度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製版、照相及拼版費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尺寸、分色過網、製版、拼版、打樣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2198004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印刷費：含頁數、印色數、油墨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等，以？色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？令計算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裝訂加工費：配頁、插頁、裁切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等裝訂方式，上光、燙金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等加工方式。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其他費用：如稅捐、運費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033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23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45120"/>
              </p:ext>
            </p:extLst>
          </p:nvPr>
        </p:nvGraphicFramePr>
        <p:xfrm>
          <a:off x="755576" y="1484784"/>
          <a:ext cx="7632848" cy="4392488"/>
        </p:xfrm>
        <a:graphic>
          <a:graphicData uri="http://schemas.openxmlformats.org/drawingml/2006/table">
            <a:tbl>
              <a:tblPr/>
              <a:tblGrid>
                <a:gridCol w="1908212"/>
                <a:gridCol w="1908212"/>
                <a:gridCol w="1908212"/>
                <a:gridCol w="1908212"/>
              </a:tblGrid>
              <a:tr h="2115446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36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總成本</a:t>
                      </a:r>
                      <a:endParaRPr lang="zh-TW" sz="36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製造成本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材料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成本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人工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成本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委外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成本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印製成本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直接、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間接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marR="1524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直接、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間接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R="1524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R="15240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04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管理成本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營業</a:t>
                      </a: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費用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 smtClean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管理費用</a:t>
                      </a:r>
                      <a:endParaRPr lang="en-US" altLang="zh-TW" sz="2800" dirty="0" smtClean="0"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8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財務費用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zh-TW" sz="2800" dirty="0">
                        <a:effectLst/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700917"/>
            <a:ext cx="48245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印刷成本分類</a:t>
            </a:r>
            <a:endParaRPr kumimoji="1" lang="zh-TW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3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764704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材料成本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直接材料成本：指印刷過程中之必須品，如：紙、墨、軟片、版材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間接材料成本：無法歸屬各個印刷品，而以分攤方式予以攤銷者，如：印刷機之橡皮布、潤滑油、各種藥水、感光液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037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25310" y="908720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人工成本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zh-TW" altLang="en-US" sz="4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直接人工成本：實際印刷操作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</a:t>
            </a:r>
            <a:endParaRPr lang="en-US" altLang="zh-TW" sz="40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間接人工成本：協助執行印刷人員，如：管理人員、辦事人員、營業人員。</a:t>
            </a:r>
            <a:endParaRPr lang="zh-TW" altLang="en-US" sz="40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5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3532" y="1700808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委外成本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其他工廠幫忙印製、加工處理之費用。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92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1560" y="836712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印製成本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類成本為無法直接支付而須採分攤方式予以攤銷者，如：水電瓦斯費用、修繕費用、設備廠房折舊費、租金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50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476672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營業費用：宣傳、交際、交通、出差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管理費用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：研究發展、開發、顧問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費用：包裝、運費、員工福利、退休獎金、事務用品、郵電、保險、稅捐、利息、關稅、圖書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9046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1412388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成本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最高生產效率之下所耗用之原料、人工、製造費之應有成本為其標準成本。</a:t>
            </a:r>
          </a:p>
        </p:txBody>
      </p:sp>
    </p:spTree>
    <p:extLst>
      <p:ext uri="{BB962C8B-B14F-4D97-AF65-F5344CB8AC3E}">
        <p14:creationId xmlns:p14="http://schemas.microsoft.com/office/powerpoint/2010/main" val="39964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811</Words>
  <Application>Microsoft Office PowerPoint</Application>
  <PresentationFormat>如螢幕大小 (4:3)</PresentationFormat>
  <Paragraphs>139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Office 佈景主題</vt:lpstr>
      <vt:lpstr>印刷估價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印刷估價</dc:title>
  <dc:creator>Frank Liu</dc:creator>
  <cp:lastModifiedBy>Frank Liu</cp:lastModifiedBy>
  <cp:revision>9</cp:revision>
  <dcterms:created xsi:type="dcterms:W3CDTF">2015-03-03T08:49:19Z</dcterms:created>
  <dcterms:modified xsi:type="dcterms:W3CDTF">2015-03-04T01:45:17Z</dcterms:modified>
</cp:coreProperties>
</file>